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2"/>
  </p:notesMasterIdLst>
  <p:handoutMasterIdLst>
    <p:handoutMasterId r:id="rId13"/>
  </p:handout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28"/>
    <a:srgbClr val="FF2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5" autoAdjust="0"/>
    <p:restoredTop sz="98934" autoAdjust="0"/>
  </p:normalViewPr>
  <p:slideViewPr>
    <p:cSldViewPr>
      <p:cViewPr varScale="1">
        <p:scale>
          <a:sx n="75" d="100"/>
          <a:sy n="75" d="100"/>
        </p:scale>
        <p:origin x="12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DD37D3-1127-B34F-8EF6-B1C807CA2B45}" type="datetime1">
              <a:rPr lang="fr-FR"/>
              <a:pPr/>
              <a:t>21/03/2020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7FBC46-0024-A641-AFB9-3799BD1DE88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8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057742-45C2-5941-A100-44CF87CE1D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87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6DB0C1F-66D7-AC4B-8887-44C59A670E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A275-47B6-8049-B330-78DBA0463A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A275-47B6-8049-B330-78DBA0463A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6717-31D0-4A40-B186-572FAC4543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7E3C-8282-9748-84C0-873342F136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6666-6D21-FF4D-B255-B36D34CF6A1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7C7B0-DAB7-D247-853C-CA2D6FFE509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A275-47B6-8049-B330-78DBA0463A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A275-47B6-8049-B330-78DBA0463A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7D11-FE39-A348-B00C-5B4212B4E9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5A88-425A-3F48-93B6-14013C0A1AC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244-127E-7042-A8C4-A8571243C6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CE7A275-47B6-8049-B330-78DBA0463A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7CE7A275-47B6-8049-B330-78DBA0463A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244C0-804F-2C4B-B8F6-F42F355EED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7CE7A275-47B6-8049-B330-78DBA0463A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B202-44E2-0145-9DE6-B6369E851E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C1FD-54F1-E248-B02F-F3E54AD684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A275-47B6-8049-B330-78DBA0463A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7CE7A275-47B6-8049-B330-78DBA0463AA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  <p:pic>
        <p:nvPicPr>
          <p:cNvPr id="14339" name="Image 4" descr="HRA1100003-Fondation-PowerPoi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212263" cy="6902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0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84036" y="3838418"/>
            <a:ext cx="262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Ferdinand springer</a:t>
            </a:r>
          </a:p>
          <a:p>
            <a:r>
              <a:rPr lang="fr-FR" dirty="0" smtClean="0"/>
              <a:t> </a:t>
            </a:r>
            <a:r>
              <a:rPr lang="fr-FR" i="1" dirty="0" smtClean="0"/>
              <a:t>Le Bain</a:t>
            </a:r>
          </a:p>
          <a:p>
            <a:r>
              <a:rPr lang="fr-FR" sz="1400" i="1" dirty="0" smtClean="0"/>
              <a:t>Encre sur papier</a:t>
            </a:r>
          </a:p>
          <a:p>
            <a:r>
              <a:rPr lang="fr-FR" sz="1400" i="1" dirty="0" smtClean="0"/>
              <a:t>1940</a:t>
            </a:r>
            <a:endParaRPr lang="fr-FR" sz="14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627653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 9" descr="HRA1100003-Fondation-PowerPoint.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6988"/>
            <a:ext cx="9156700" cy="6884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ZoneTexte 4"/>
          <p:cNvSpPr txBox="1">
            <a:spLocks noChangeArrowheads="1"/>
          </p:cNvSpPr>
          <p:nvPr/>
        </p:nvSpPr>
        <p:spPr bwMode="auto">
          <a:xfrm>
            <a:off x="1708150" y="3130550"/>
            <a:ext cx="57150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Atelier autour de l’exposition « créer pour résister »</a:t>
            </a:r>
            <a:endParaRPr lang="fr-FR" sz="3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188640"/>
            <a:ext cx="6508377" cy="1143000"/>
          </a:xfrm>
        </p:spPr>
        <p:txBody>
          <a:bodyPr/>
          <a:lstStyle/>
          <a:p>
            <a:pPr algn="ctr"/>
            <a:r>
              <a:rPr lang="fr-FR" b="1" dirty="0" smtClean="0"/>
              <a:t>Consignes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824536"/>
          </a:xfrm>
        </p:spPr>
        <p:txBody>
          <a:bodyPr>
            <a:normAutofit lnSpcReduction="10000"/>
          </a:bodyPr>
          <a:lstStyle/>
          <a:p>
            <a:pPr marL="0" lvl="2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fr-FR" sz="2800" dirty="0"/>
              <a:t>L</a:t>
            </a:r>
            <a:r>
              <a:rPr lang="fr-FR" sz="2800" dirty="0" smtClean="0"/>
              <a:t>es œuvres suivantes font partie </a:t>
            </a:r>
            <a:r>
              <a:rPr lang="fr-FR" sz="2800" dirty="0" smtClean="0"/>
              <a:t>de </a:t>
            </a:r>
            <a:r>
              <a:rPr lang="fr-FR" sz="2800" dirty="0"/>
              <a:t>l’exposition « Créer pour résister </a:t>
            </a:r>
            <a:r>
              <a:rPr lang="fr-FR" sz="2800" dirty="0" smtClean="0"/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Choisir une œuvre et la décrire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Interpréter </a:t>
            </a:r>
            <a:r>
              <a:rPr lang="fr-FR" sz="2800" dirty="0" smtClean="0"/>
              <a:t>l’œuvre en vous aidant des </a:t>
            </a:r>
            <a:r>
              <a:rPr lang="fr-FR" sz="2800" dirty="0" smtClean="0"/>
              <a:t>biographies des artistes et du catalogue de l’exposition</a:t>
            </a:r>
            <a:endParaRPr lang="fr-F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Pourquoi peut-on dire que l’œuvre illustre le thème « créer pour résister » </a:t>
            </a:r>
            <a:r>
              <a:rPr lang="fr-FR" sz="28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/>
              <a:t>Rédiger en quelques lignes vos réponses.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654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30307" y="4365104"/>
            <a:ext cx="3406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Ferdinand Springer</a:t>
            </a:r>
          </a:p>
          <a:p>
            <a:r>
              <a:rPr lang="fr-FR" i="1" dirty="0" smtClean="0"/>
              <a:t>Ecorchés I</a:t>
            </a:r>
          </a:p>
          <a:p>
            <a:r>
              <a:rPr lang="fr-FR" sz="1400" i="1" dirty="0" smtClean="0"/>
              <a:t>Technique mixte sur papier</a:t>
            </a:r>
          </a:p>
          <a:p>
            <a:r>
              <a:rPr lang="fr-FR" sz="1400" i="1" dirty="0" smtClean="0"/>
              <a:t>1939-1940</a:t>
            </a:r>
            <a:endParaRPr lang="fr-FR" sz="14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5"/>
            <a:ext cx="4536504" cy="56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224119" y="5759640"/>
            <a:ext cx="3283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Hans Bellmer</a:t>
            </a:r>
          </a:p>
          <a:p>
            <a:r>
              <a:rPr lang="fr-FR" i="1" dirty="0" smtClean="0"/>
              <a:t>Les Milles en feu</a:t>
            </a:r>
          </a:p>
          <a:p>
            <a:r>
              <a:rPr lang="fr-FR" sz="1400" i="1" dirty="0" smtClean="0"/>
              <a:t>Burin et pointe sèche sur papier</a:t>
            </a:r>
          </a:p>
          <a:p>
            <a:r>
              <a:rPr lang="fr-FR" sz="1400" i="1" dirty="0"/>
              <a:t>1</a:t>
            </a:r>
            <a:r>
              <a:rPr lang="fr-FR" sz="1400" i="1" dirty="0" smtClean="0"/>
              <a:t>940</a:t>
            </a:r>
            <a:endParaRPr lang="fr-FR" sz="14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4" y="511250"/>
            <a:ext cx="6853810" cy="52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30307" y="4365104"/>
            <a:ext cx="34061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Wols</a:t>
            </a:r>
          </a:p>
          <a:p>
            <a:r>
              <a:rPr lang="fr-FR" i="1" dirty="0" smtClean="0"/>
              <a:t>La Danseuse noire</a:t>
            </a:r>
          </a:p>
          <a:p>
            <a:r>
              <a:rPr lang="fr-FR" sz="1400" i="1" dirty="0" smtClean="0"/>
              <a:t>Aquarelle sur papier</a:t>
            </a:r>
          </a:p>
          <a:p>
            <a:r>
              <a:rPr lang="fr-FR" sz="1400" i="1" dirty="0" smtClean="0"/>
              <a:t>1940</a:t>
            </a:r>
            <a:endParaRPr lang="fr-FR" sz="14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9743"/>
            <a:ext cx="5076897" cy="66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3688" y="5589240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Max Ernst et Hans Bellmer</a:t>
            </a:r>
          </a:p>
          <a:p>
            <a:r>
              <a:rPr lang="fr-FR" i="1" dirty="0" smtClean="0"/>
              <a:t>Créations, Les créatures de l’imagination</a:t>
            </a:r>
          </a:p>
          <a:p>
            <a:r>
              <a:rPr lang="fr-FR" sz="1400" i="1" dirty="0" smtClean="0"/>
              <a:t>Crayon, gouache et collage sur papier brun</a:t>
            </a:r>
          </a:p>
          <a:p>
            <a:r>
              <a:rPr lang="fr-FR" sz="1400" i="1" dirty="0" smtClean="0"/>
              <a:t>1939</a:t>
            </a:r>
            <a:endParaRPr lang="fr-FR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39"/>
            <a:ext cx="7210185" cy="525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580874" y="4653136"/>
            <a:ext cx="3563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Max Ernst</a:t>
            </a:r>
          </a:p>
          <a:p>
            <a:r>
              <a:rPr lang="fr-FR" dirty="0" smtClean="0"/>
              <a:t> </a:t>
            </a:r>
            <a:r>
              <a:rPr lang="fr-FR" i="1" dirty="0" smtClean="0"/>
              <a:t>Les Apatrides</a:t>
            </a:r>
          </a:p>
          <a:p>
            <a:r>
              <a:rPr lang="fr-FR" sz="1400" i="1" dirty="0" smtClean="0"/>
              <a:t>Frottage crayon et gouache sur papier gris</a:t>
            </a:r>
          </a:p>
          <a:p>
            <a:r>
              <a:rPr lang="fr-FR" sz="1400" i="1" dirty="0" smtClean="0"/>
              <a:t>1939</a:t>
            </a:r>
            <a:endParaRPr lang="fr-FR" sz="14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3960440" cy="50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5814515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Wols</a:t>
            </a:r>
          </a:p>
          <a:p>
            <a:r>
              <a:rPr lang="fr-FR" dirty="0" smtClean="0"/>
              <a:t> </a:t>
            </a:r>
            <a:r>
              <a:rPr lang="fr-FR" i="1" dirty="0" smtClean="0"/>
              <a:t>Sans titre</a:t>
            </a:r>
          </a:p>
          <a:p>
            <a:r>
              <a:rPr lang="fr-FR" sz="1400" i="1" dirty="0" smtClean="0"/>
              <a:t>Encre, aquarelle et gouache sur papier de couleur</a:t>
            </a:r>
          </a:p>
          <a:p>
            <a:r>
              <a:rPr lang="fr-FR" sz="1400" i="1" dirty="0" smtClean="0"/>
              <a:t>1940</a:t>
            </a:r>
            <a:endParaRPr lang="fr-FR" sz="14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2" y="362205"/>
            <a:ext cx="6731734" cy="545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9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3405</TotalTime>
  <Words>100</Words>
  <Application>Microsoft Office PowerPoint</Application>
  <PresentationFormat>Affichage à l'écran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MS PGothic</vt:lpstr>
      <vt:lpstr>MS PGothic</vt:lpstr>
      <vt:lpstr>Arial</vt:lpstr>
      <vt:lpstr>Century Gothic</vt:lpstr>
      <vt:lpstr>Tahoma</vt:lpstr>
      <vt:lpstr>Wingdings 2</vt:lpstr>
      <vt:lpstr>Plaza</vt:lpstr>
      <vt:lpstr>Présentation PowerPoint</vt:lpstr>
      <vt:lpstr>Présentation PowerPoint</vt:lpstr>
      <vt:lpstr>Consignes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Ordre et Activité</dc:title>
  <dc:creator>Xavier</dc:creator>
  <cp:lastModifiedBy>Bernard MOSSE</cp:lastModifiedBy>
  <cp:revision>143</cp:revision>
  <dcterms:created xsi:type="dcterms:W3CDTF">2010-04-27T14:09:06Z</dcterms:created>
  <dcterms:modified xsi:type="dcterms:W3CDTF">2020-03-21T12:05:13Z</dcterms:modified>
</cp:coreProperties>
</file>